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9" r:id="rId11"/>
    <p:sldId id="265" r:id="rId12"/>
    <p:sldId id="266" r:id="rId13"/>
    <p:sldId id="267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2" d="100"/>
          <a:sy n="132" d="100"/>
        </p:scale>
        <p:origin x="-25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8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48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048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919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88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515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750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160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02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312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1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jp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jpg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jpg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jpg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489813"/>
          </a:xfrm>
        </p:spPr>
        <p:txBody>
          <a:bodyPr/>
          <a:lstStyle/>
          <a:p>
            <a:r>
              <a:rPr lang="en-US" dirty="0" smtClean="0"/>
              <a:t>2019-11-21 master data002 -&gt; slave data000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333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3020-3018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0450" y="5034079"/>
            <a:ext cx="3563550" cy="18239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7755" y="89972"/>
            <a:ext cx="3410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map_ei</a:t>
            </a:r>
            <a:r>
              <a:rPr lang="en-US" dirty="0" smtClean="0"/>
              <a:t> but not map-analysis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9672"/>
            <a:ext cx="7302691" cy="374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74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SUSTAINED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489813"/>
          </a:xfrm>
        </p:spPr>
        <p:txBody>
          <a:bodyPr/>
          <a:lstStyle/>
          <a:p>
            <a:r>
              <a:rPr lang="en-US" dirty="0"/>
              <a:t>2019-11-</a:t>
            </a:r>
            <a:r>
              <a:rPr lang="en-US"/>
              <a:t>21 </a:t>
            </a:r>
            <a:r>
              <a:rPr lang="en-US" smtClean="0"/>
              <a:t>master data007 </a:t>
            </a:r>
            <a:r>
              <a:rPr lang="en-US" dirty="0"/>
              <a:t>-&gt; slave data000</a:t>
            </a:r>
          </a:p>
        </p:txBody>
      </p:sp>
    </p:spTree>
    <p:extLst>
      <p:ext uri="{BB962C8B-B14F-4D97-AF65-F5344CB8AC3E}">
        <p14:creationId xmlns:p14="http://schemas.microsoft.com/office/powerpoint/2010/main" val="1473360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dirty="0"/>
              <a:t>on-sus-m467-</a:t>
            </a:r>
            <a:r>
              <a:rPr lang="mr-IN" dirty="0" smtClean="0"/>
              <a:t>s590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6960"/>
            <a:ext cx="9144000" cy="463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641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dirty="0"/>
              <a:t>on-sus-m739-</a:t>
            </a:r>
            <a:r>
              <a:rPr lang="mr-IN" dirty="0" smtClean="0"/>
              <a:t>s6725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8526"/>
            <a:ext cx="9144000" cy="461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40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dirty="0"/>
              <a:t>on-sus-m1412-</a:t>
            </a:r>
            <a:r>
              <a:rPr lang="mr-IN" dirty="0" smtClean="0"/>
              <a:t>s1548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461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31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469</a:t>
            </a:r>
            <a:endParaRPr lang="en-US" dirty="0"/>
          </a:p>
        </p:txBody>
      </p:sp>
      <p:pic>
        <p:nvPicPr>
          <p:cNvPr id="10" name="Picture 9" descr="PCA_slave_id_46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4600"/>
            <a:ext cx="7686385" cy="3662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122" y="4699799"/>
            <a:ext cx="4142878" cy="215820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6214" y="89972"/>
            <a:ext cx="3917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map-analysis &amp; verified by </a:t>
            </a:r>
            <a:r>
              <a:rPr lang="en-US" dirty="0" err="1" smtClean="0"/>
              <a:t>map_ei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404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2867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4600"/>
            <a:ext cx="7686384" cy="366256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027" y="4608884"/>
            <a:ext cx="4433971" cy="224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36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3710 cont=0.113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4600"/>
            <a:ext cx="7686384" cy="366256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9060" y="4543778"/>
            <a:ext cx="4544940" cy="231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36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4399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4600"/>
            <a:ext cx="7686384" cy="36625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032" y="4597630"/>
            <a:ext cx="4467967" cy="226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190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5105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4600"/>
            <a:ext cx="7686384" cy="36625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020" y="4551153"/>
            <a:ext cx="4541979" cy="230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190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6318 unsure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4600"/>
            <a:ext cx="7686381" cy="36625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8532" y="4551152"/>
            <a:ext cx="4515467" cy="230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23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6695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4600"/>
            <a:ext cx="7686381" cy="36625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298" y="4531908"/>
            <a:ext cx="4582702" cy="232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23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7291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4600"/>
            <a:ext cx="7686381" cy="36625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925" y="4561236"/>
            <a:ext cx="4516075" cy="229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23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76</Words>
  <Application>Microsoft Macintosh PowerPoint</Application>
  <PresentationFormat>On-screen Show (4:3)</PresentationFormat>
  <Paragraphs>18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DS</vt:lpstr>
      <vt:lpstr>469</vt:lpstr>
      <vt:lpstr>2867</vt:lpstr>
      <vt:lpstr>3710 cont=0.113</vt:lpstr>
      <vt:lpstr>4399</vt:lpstr>
      <vt:lpstr>5105</vt:lpstr>
      <vt:lpstr>6318 unsure</vt:lpstr>
      <vt:lpstr>6695</vt:lpstr>
      <vt:lpstr>7291</vt:lpstr>
      <vt:lpstr>3020-3018</vt:lpstr>
      <vt:lpstr>ON SUSTAINED </vt:lpstr>
      <vt:lpstr>on-sus-m467-s590</vt:lpstr>
      <vt:lpstr>on-sus-m739-s6725</vt:lpstr>
      <vt:lpstr>on-sus-m1412-s1548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469</dc:title>
  <dc:creator>Kat Thanya</dc:creator>
  <cp:lastModifiedBy>Kat Thanya</cp:lastModifiedBy>
  <cp:revision>35</cp:revision>
  <dcterms:created xsi:type="dcterms:W3CDTF">2020-02-17T18:32:28Z</dcterms:created>
  <dcterms:modified xsi:type="dcterms:W3CDTF">2020-02-17T19:23:37Z</dcterms:modified>
</cp:coreProperties>
</file>

<file path=docProps/thumbnail.jpeg>
</file>